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Volda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14936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26585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3B4357A-825D-3DD5-7A5E-FC20A5C1699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78395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35247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1 661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1 129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71C878-FDB3-0F99-FF30-34394B7A68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CAA21A7-000A-267D-7D36-039C42103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E7FC92-8D2C-BCDC-DCDE-09F47ED8FD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7F351C-BC12-1853-C763-41A45194C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8900EB6-DF78-DABE-A809-EB3612980F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41D3E1-25DA-ACD2-EC71-1BBB550A8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4040F8-A7A8-62B0-E973-2C5C91FD6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93583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38765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C6A549-5CB5-848F-BBCA-7E632D1CF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706ACE-34CB-A6D6-045F-3C9584995A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2023-01-26T10:17:11Z</dcterms:modified>
</cp:coreProperties>
</file>