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Smøla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55493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599332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18C9A40E-3AF7-000A-D312-E47C5E17304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8640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28985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83416A1-50B8-E2B9-22DE-E399F04F3A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782CB44-2BC2-4E96-02BD-3CD8C73AEE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2B1C45-4682-6732-C32F-26E301DCC5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876E1BC-855C-5C23-E15D-429B71BF2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1786126-000C-7650-4560-84B8F1B4F5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22B6D2-2193-AFA6-9679-AB14412C65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0E800E-8400-6A76-6956-7262FFA9E2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74687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19924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5FA808-58BA-A032-A50C-EF968F35F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3ED3D5-F1CC-8F99-9BCF-71EBF297DF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2023-01-26T10:16:51Z</dcterms:modified>
</cp:coreProperties>
</file>