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Sunndal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645452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11 995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452544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12 062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11 995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739E4B90-9516-FF14-BE5A-1C2653D2D382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0888082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7 841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1 115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3 038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4618819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9 269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1 731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995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C663CEF-4118-D3EB-8C0F-F3A73DC020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0B83E66-3173-0633-A127-D247C7BAB28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96B1D68-329B-E774-24A6-D85CB7F209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4185309-CC97-ACAA-A17C-F4CFDE4667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B5DD839-7314-AA16-26D3-07E2667A98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A989E20-C7F1-2DB5-C3DB-7616129779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81723F0-9FE5-D90C-D81F-0A7121E960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065445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112560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9 701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6 949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2 293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11 345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E0BF163-A02F-251E-055B-849CD5BE54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CEE7402-EC5A-C3C4-BC1F-916D07F144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520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2023-01-26T10:16:31Z</dcterms:modified>
</cp:coreProperties>
</file>