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Tingvoll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867126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142650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9CAA04E-790A-3DB4-CEFE-8338BEAE532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071776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1 325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05695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1 411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397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8C71EBA-5327-F7C1-D1B2-B17B9C1716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EC63246-DA67-0F97-944D-CA37DE816A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492B7BC-AAB4-5801-087F-2D6E13D94E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DE4A30E-340F-10DF-FC71-EA3918D690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959686D-339C-1D5E-1280-72CA9018A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D2B1E2B-0D5F-11D3-8392-5657EA6C53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2943870-AB49-77D9-4D54-2C992FB23D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854010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66353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1 433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58A8B2-1A92-9B5A-C99E-24783500E7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0371310-0B44-6D90-06ED-3623F74F12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515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2023-01-26T10:16:14Z</dcterms:modified>
</cp:coreProperties>
</file>