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Rauma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070251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2 928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461240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2 984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2 928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8A7A5245-4FAA-A1C8-6E45-76A3ABC8FDC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997281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634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1 873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614006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930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218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1 604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8C23D3D-EEA3-6DB8-4833-7CDEECB218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C0676271-AF13-3970-BB4C-881C827D6A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74FA3B8-D1CD-7D70-2C26-628B7F35EF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8FE1277-08DC-4BE0-7817-0ABA97D51A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1FA9738-4E89-A7A0-E143-B3C7F9AA88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E74C723-9DED-B06E-8FD5-CA253534BC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BD4CA09-FDAF-75C7-5AE8-99D40719F9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255335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016832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2 750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2 144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7A4DD58-0D78-F347-C3CE-A4EDB3793B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AD55D2C-5252-854E-6B1E-31C0EAAB00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515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2023-01-26T10:15:58Z</dcterms:modified>
</cp:coreProperties>
</file>