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Sykkylven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28647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4 070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54150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2 177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2 177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F2727DCB-CFF4-7E3B-3948-60B626084E2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64728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2 239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930475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2 854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464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753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65516D6-4B7E-C436-3578-DACD727DBD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D530FDB-1518-BE6F-45C8-05C1437DC4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1B3C07A-A6A2-00E2-AB59-5A115DFC46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E3B9FBD-E144-0FFD-3FA6-F9A30C4F1A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8F21F5D-28BC-5C1E-20CA-1613228F03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4080036-B681-9FE9-BD6C-B50075432B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9409515-4C03-6F92-92EE-820648BD76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12308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097269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311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3 684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F4B7376-A98F-3124-CD69-AE9F6B069A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5D8AC98-317E-0DB1-ED1F-5876513655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516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2023-01-26T10:14:47Z</dcterms:modified>
</cp:coreProperties>
</file>