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Ørsta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83612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4 646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97621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4 646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4 646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D814E61-877B-21C3-5BBB-D97C7CA2360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86336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2 477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16228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2 933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802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9527FD-3126-AD36-58C0-499398FEC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8D44A3B-DC5B-CA70-25BF-CA01F9F978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1B37E9-B41D-5E62-E543-977172C1A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5FEEC1-799D-5E6F-774E-BA06653E83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3B5157-DD6E-3552-C3DB-ED581D290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4F20DE-2BCD-3AED-A303-9E82794C1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966D8E3-DD84-81B7-73AC-937361D9B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59839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5729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4 646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E981AC-52CE-DCB4-E432-465BFC96F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2AA3ECB-0166-C009-779C-B87141E07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2023-01-26T10:14:29Z</dcterms:modified>
</cp:coreProperties>
</file>