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Herøy (Møre og Romsdal)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04541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8 124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95610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8 124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8 124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CCAF892-F664-00E4-EDF9-202DC8EBE3E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46203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4 448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1 833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1 832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21073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6 306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1 021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786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3446311-9B60-5DB8-323A-2BCD5628AB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172AA58-5C3A-6F4F-991D-87AA599F7E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C7BF846-509C-58E4-A498-604FF4D3BA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6896303-5963-26A6-D2D8-ADF879DC5F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BEB82A4-B1E6-4CA1-D85C-07254FD626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6FC36BC-D08F-E6B3-62FC-42677059ED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DA6AE36-C967-39FD-899F-AAC5E237E5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93989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016269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586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488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7 538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7 540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9829E5F-230B-5C19-AF9A-5B78073211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6BF09C3-E81D-4AEE-73FD-971ABD252D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523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2023-01-26T10:14:13Z</dcterms:modified>
</cp:coreProperties>
</file>