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Ålesund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82847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691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77 124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8510373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19 582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45 625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FE0B344C-A45C-1231-50C8-6DB78C2E578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617310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37 446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11 712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27 663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966668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56 015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8 293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12 477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805FA91-07C3-44F0-D89A-B0C734A623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34A0D756-9A56-F0BB-5B1A-F46A28F52F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A090713-ABCE-C3FF-3D22-195A8D622F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53E9DE8-84CB-DA80-B616-5FF96F278D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BE6010A-514C-0D56-78B9-5365C8E6E9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0E79D6F-EBE9-2477-C3AC-2D09EC9D50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E115EEB-AF81-08E5-3F72-7E4EAA30E3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072689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206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7724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39 287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15 011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37 786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73 803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A66ECFE-6D90-85CF-1108-409A06152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0244C66-8252-D2AE-AB0A-96A92C47E9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521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2023-01-26T10:13:16Z</dcterms:modified>
</cp:coreProperties>
</file>