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Kristiansund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54438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16 361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52495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16 361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16 361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B9225C8-D5F1-9951-5CFB-9FC81A0D6D4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9788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2 274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12 269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53574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3 690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3 335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9 144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C1C562-F8D0-F2B8-C15B-1BA15C780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25D4B59-8532-370D-5B33-177ECDF36E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9DAF4E-08A7-078E-40F1-19AD02351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610A7C-965E-5841-6B30-3F2C91D0A1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72DF7E-7EA6-7BC4-5A99-ECB49CABFA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A73AEF-22E6-1D93-B4C7-08A2AB043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C49900-80D2-A423-8188-1F20F6857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38366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21715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16 116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1C0BD7-1998-0C24-4440-CA20F63C4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9EA5F1-4714-37B8-5E40-976352F5C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2023-01-26T10:12:44Z</dcterms:modified>
</cp:coreProperties>
</file>