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Rogaland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69330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227 292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42203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163 143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217 323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226 016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228 826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3CF8646-D603-82E9-C006-B5F04C07B2C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39227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69 588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47 370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104 958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82135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114 153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44 951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62 519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BFE1FE-8BED-E6F9-E80D-33AE4BDCBD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89DB0F9-8319-7DB8-A425-063780BCFA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C329F37-A807-2316-1052-2C58A593BA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B817D8E-1186-60A8-EC24-B2890186C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848834A-F075-E4A1-9068-8FE33EBEDE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9FFAFDE-68D4-2319-A8B1-EA065F7C0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281F5E3-5F9E-9DCF-4367-A2D9E39C7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71060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41685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87 413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42 700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137 173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200 319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7DEF33-8D68-768F-C677-1545370CA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F6324C7-A289-56AC-73A9-AFAC82025A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2023-01-26T10:00:19Z</dcterms:modified>
</cp:coreProperties>
</file>