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Karmøy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49239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30217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D1C3A85-D96D-AEEC-3764-19E20F38181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50014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1 800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14740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731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996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684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183DA53-2947-D412-4FCA-9D02B61A63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4B2416D-A479-B65B-FD4B-6ECFBC813D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402D4C5-35ED-CED2-A75A-CD7763C2D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1ADEF15-DDEC-DA4B-85CA-A2F0A162F2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A24465-08EC-C72F-6DDA-CA43779919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4EE2FD7-536B-7CE9-6464-302AEB7AF9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839A814-718D-D579-743C-0F91551CC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70918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096344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125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2 367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51702F-90C3-2150-3F06-5F251DF11D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AAC8DBE-6716-D348-383D-1A74CB1E2B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2023-01-26T10:12:29Z</dcterms:modified>
</cp:coreProperties>
</file>