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Sauda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18426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19535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2 040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2419B30-23DF-EB7C-195A-5230DD0CB7C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40412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1 562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53084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314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758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927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8FC2E74-4921-1617-28F2-4AC824EB26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5867E80-EA2B-049B-C521-5F80B5236D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27F95F-2083-2260-6F98-456C6C41FD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4BEE71B-91F9-F4CB-0459-015F125337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1042787-8C97-AE74-BF7A-B2C9B88B39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1BACD1-BD1E-6D4C-805F-26198C69D8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1C7EC0-D4E7-F2EA-C018-B3C35EEBA0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81055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22271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105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A3BA6A-482D-E372-08E8-3FA1E01AFC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C22C138-9909-53C8-A783-2DA93834B5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2023-01-26T10:11:15Z</dcterms:modified>
</cp:coreProperties>
</file>