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Strand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626262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1 296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298720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1 296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1 296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429408BD-53D7-1717-22DD-F1D84F1E440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7546368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795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816410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443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513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340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9FD0E46-0ED2-31BF-84C5-F609570CFE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679C83F5-4A46-547C-0378-D329CDF40A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19EC959-490D-DC66-96C0-E755B1557F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9B986C0-6FF5-E993-AFD7-10C7C24331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B2B26FF-6228-C20A-30C7-7450659D37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AC11C0B-20CF-3ADD-59A7-705DF29FE7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B534961-4DDA-E2B6-5CCE-352DD30211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895688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355104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82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1 214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1 205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B826827-3099-D808-1091-A785349187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4751B50-95B9-C63C-574C-10F584F354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513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2023-01-26T10:11:00Z</dcterms:modified>
</cp:coreProperties>
</file>