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Randaberg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154008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2 628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94172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2 628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2 628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8FA21029-11AB-3FF3-756C-DD1E804643E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63069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1 144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678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807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282142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1 720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466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442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C803805-9470-9D94-C505-8C47E10038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34BEBBE8-6D95-8212-3452-7B09372C8D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7BA5FE0-2199-D9E7-36A2-11F8207467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6C8C6A7-774B-6387-9D41-28D1E11CAC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069EAE9-915B-3F6C-2D6E-FDAEA5F9A3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BBC0929-D94F-3877-CB73-AA0C809ED0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1825492-D87A-94D4-C140-DB9C7EA0B8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2876071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186498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1 061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965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1 568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2 628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0529C95-C54B-7995-3C5D-333ADCF1A7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9D2B5FB-FCEC-BCAF-16EB-FBECABD730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516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2023-01-26T10:09:46Z</dcterms:modified>
</cp:coreProperties>
</file>