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Sola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2805774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532856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6463076B-FB33-B7BF-D9D4-194D35FCCB9A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1122386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3555886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C751B67-A41E-662B-D4F0-063315C804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4B3D1D4A-A5E4-32E1-5505-F2DC5082C6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7FE0B8E-37F7-84ED-02C3-26BA106BEF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F7E5863-C7BF-1D31-2D70-7D9D254B64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74C7DB4-08BD-7F88-95AA-6A96257A05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D425B91-2623-8F1E-CDE6-4CF127C0E2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6217C52-9793-CD98-AA92-3B5B05E688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9875936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9005590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E8DD8E0-4416-32B4-99EB-02D860B64A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22A8899-8368-87B7-B1C5-4D460A5A5F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2023-01-26T10:08:44Z</dcterms:modified>
</cp:coreProperties>
</file>