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Gjesdal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5470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60429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2C4D7A1-F968-3C56-7474-1FA0B257D4C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458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02752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309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A3BA816-3015-B515-CE70-FF66C5DAF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CFA24FE-1419-11C5-16B2-0217E5C23D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B3804C-29AD-7790-4D05-37D4BB908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65E1C4-492F-7683-D89D-1B7BAA6E8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9D7D1E8-46E4-925E-4F4A-07FB0E811C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8572E44-C869-C7EA-B304-CADBD3185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5251B4-D068-5EFD-723E-43B839E90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54661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6726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04811C-B87B-2DC1-4686-63279FD3D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52ABD1-4129-103E-1287-5B9C6E3B61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2023-01-26T10:08:04Z</dcterms:modified>
</cp:coreProperties>
</file>