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Time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84697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20289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686D2E3-9A59-23B0-9CF7-B6B4C8DE1D8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52962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3 393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92379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1 966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1 835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1 462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437E369-75A7-0FAE-B3E1-66C8F8E8DF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13A3308-6CD7-3214-8D53-85C31BCDCD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5674C7-7F06-4DB0-8353-6C269BE71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23E7C9F-D55A-3369-332E-8059A6323C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90A94B-887D-9C6D-777A-2D2787E1C9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95527E6-24DE-D970-1DBF-170009E0EE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FB2566-E8B9-27E5-DBB1-4DB167E29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319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56172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537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5 193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C4131D-DCA2-EBA1-233B-324155F52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56252FE-7B79-AA3C-7255-D540D83FA4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2023-01-26T10:06:51Z</dcterms:modified>
</cp:coreProperties>
</file>