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Klepp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46141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73948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80AF425-74F1-4DDF-C556-C4061155F6F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90750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9401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663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249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184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D0FC5CF-212C-74A8-9942-0CD39C7889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7827A0F-624B-47AE-8A43-01BEC4554C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E78E74-E807-705D-D797-ADD312BA69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A93081-F3EA-6059-350C-4763502931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6C21AF-1427-7501-8BC9-06D40A20E6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0F62BCE-5BB6-422F-0DF8-B64653AB2D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D0648D8-193C-8834-919B-1D82D377BA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43840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61211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143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1 109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9819718-484E-5670-4FBD-6888E31FD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D999EE9-9344-4963-FBB4-E79CA3730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2023-01-26T10:06:15Z</dcterms:modified>
</cp:coreProperties>
</file>