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Hå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28758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54388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0521C4-5BAA-55B5-4E14-DAABC52AF24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22945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280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706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619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541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B5E3B8-6215-3EAF-0D9C-A6F854263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7F7E62C-0584-6C60-00B9-9F9461E6BC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DC80B4-FFC3-8252-026C-D880F7789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3448CB-5620-2612-099A-C101027C6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3E6979-F91B-7A0C-0E7C-B2CDD7232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490C45-0290-2B72-2CAD-81D508F5E3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C16CFA-C408-BDB3-AB49-8B5AC2961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48930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14260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4CB5B5-F95F-BB31-731F-B749F8F7D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C561C6-6A2D-FB82-3B8A-902B1685E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2023-01-26T10:06:02Z</dcterms:modified>
</cp:coreProperties>
</file>