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Sandnes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0499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20 881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71324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20 881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20 881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0FD818C-3C90-6D10-1AC2-9A750920D72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54736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4 879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7 498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6 836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83469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8 327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5 956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4 917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28AB4D-A0CD-E8CE-9018-FE8B1849EC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3AC29A7-813A-2529-D844-26ECB6EF75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AC2059-E22E-7D63-1752-AB9136B504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24274E8-FE48-FE90-174F-066E2EF0C2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AEBABB-6F5B-D878-66E3-EC43C1AAA7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87B5249-72F6-5D32-A265-A754129157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54E549-8F62-DB40-D2BE-D0CC97882B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40674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25868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1 736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998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17 965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17 847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0BBFE6-8DA5-8397-ECF0-FFA672DE8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C752781-9A0B-2517-5686-82FCBF948A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2023-01-26T10:04:50Z</dcterms:modified>
</cp:coreProperties>
</file>