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Haugesund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20141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143 145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77964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140 289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143 145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33FE871-EC4F-3742-74D0-E47865FA4BA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53904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50 652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27 800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62 959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4202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81 050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25 142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34 948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598C9A1-C37E-C41E-3BF1-A81F06A7A6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A0EF37F-4058-7A67-74CE-660886FEDD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7AD897-6F3D-CDE6-3475-DCFA757B95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5A6223C-6C32-B10E-E07F-EAF332D81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2FEBCE4-B36E-B5C9-76C4-2290EDFF99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A60853D-BC5C-426E-DB9F-C16A835FEF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4E3DB0-FFD8-324E-62ED-45E3BF61C6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33018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87714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79 997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37 508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63 147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129 242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812F2EF-9EBC-5F48-A3FC-E2B9F977B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D7BE3A-E531-A1BF-9829-F89A54256A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2023-01-26T10:03:46Z</dcterms:modified>
</cp:coreProperties>
</file>