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Stavanger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47913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36 531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26566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38 065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38 065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9168255-A9A1-DCF2-1170-72FBC2CB9F6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56936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8 369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7 247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19 246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56018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14 117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6 401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14 345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79D7067-9514-E785-5D00-EA16C55E8D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221B0E9-D624-374C-06D2-0AB8ECF8B7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E9F97B-F5EE-1490-8755-75792206F2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F4AAD80-2995-6A92-B058-B00AB7AA0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1A0886-AE24-4AAB-48E5-C1352DB2E2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F9A5DD8-420B-9FD6-94A1-6F818B362F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831DCF-0DD6-1ACD-9ED4-461F0BA7E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50562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02949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3 018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2 400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32 182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27 886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EA1A4CF-BF3E-77B0-A3F6-628070116F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0A7ADF5-118B-4094-D271-6D840367D5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2023-01-26T10:03:34Z</dcterms:modified>
</cp:coreProperties>
</file>