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Eigersund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62481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9 452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6364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9 507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9 452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8FE4579-B4AF-79F8-7546-DB1446F30DD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42985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1 905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1 897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5 487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04486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3 807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1 936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3 545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216DC73-59FE-F33A-DDB2-16B30D78DC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BF33485A-B2A7-AD13-1AC4-5D356CD1D6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BDFFE60-4EB2-48AC-09C8-ABA3A066E3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54E4FE4-8F86-1784-478C-1553EE2986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83A60BF-262A-3FCE-7111-54E8F2FD84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5B2E685-3F90-DDAC-B508-1A6E605C68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2CA8304-E620-77A5-D732-9EBABA40C7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46120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39248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517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8 817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8 793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C7904A3-E1BF-3664-A53A-3709CA161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E7FB092-92A3-91BA-A570-F053AB9374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2023-01-26T10:02:22Z</dcterms:modified>
</cp:coreProperties>
</file>