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Oslo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29162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344 943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00782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170 689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260 567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260 567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269 079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322016F-7B10-7BDF-F75F-181332C1EAF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05466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94 350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78 419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163 079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46972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180 872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74 780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80 156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C54E26-89FE-84C6-2E6E-A7D98DE033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2A43B77-8685-6590-DCCB-39D652E684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9F4F01-B6B2-A018-E5B1-645D3645D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6E4AB24-E04B-1F5F-53C0-763AC2327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66ED62-F01E-2C9A-B22C-F7BD46151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959DAF-69E7-A30B-0752-C4F2191641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D0A856-DF56-C8A4-EFAD-3EDAF4316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469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59492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237 199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131 736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106 558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310 729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02DAAC-C6C0-CE1D-FC3F-90A791B5F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27E21B-D8BB-A634-0FFB-E86F61D61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2023-01-26T09:59:46Z</dcterms:modified>
</cp:coreProperties>
</file>