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Oslo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55313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344 943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063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260 567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269 079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A11B284-A4C2-1A3A-07C1-199FADAA4B9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0716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94 350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78 419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163 079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4834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180 872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74 780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80 156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D1D034-7CD7-A5B0-5885-A71E44063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AB2124C-06AC-4ABE-9C9F-556D393AE9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4F2E9F-C855-6401-2AFD-028355075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227E8C-EAC3-938F-5F5F-62521B06A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214F43-AD14-197F-9A8E-F281538AC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3B5896-31DE-0F07-2C72-0E131C23F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923893-3B24-FAC4-F796-1943150EB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88315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5677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237 199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131 736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106 558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310 729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CA61BD-1655-6CA1-6B9E-1DE6C7F40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6A3847-2CCC-6E60-B0F2-056596A75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2023-01-26T10:01:18Z</dcterms:modified>
</cp:coreProperties>
</file>