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Osterøy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4612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0742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61587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90256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78283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0789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2022-01-26T14:48:23Z</dcterms:modified>
</cp:coreProperties>
</file>