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Midt-Telemark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0982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5395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17853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4796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627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4407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3 320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2022-01-26T14:42:56Z</dcterms:modified>
</cp:coreProperties>
</file>