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Bamble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0107238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2006229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5531349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7333318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179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318792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209777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179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2022-01-26T14:42:38Z</dcterms:modified>
</cp:coreProperties>
</file>