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Nord-Aurdal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362369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24 382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166228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467485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15 336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404979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19 665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2 345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2 372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066903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252184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23 013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14 529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22 931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2022-01-26T14:41:30Z</dcterms:modified>
</cp:coreProperties>
</file>