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91631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000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44026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85190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5186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0896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2019-12-19T09:01:53Z</dcterms:modified>
</cp:coreProperties>
</file>