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Sør-Varanger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58739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4 589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985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5 575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EE220F-A017-5B1B-0FE8-25E3BA2F7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73530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12828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AB91ADC-35C6-91F4-DA9F-D8E9A5B89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6F1A09-1523-FB59-7663-57F0FEE52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7437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5 575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5B6F9BC-142B-961E-6A85-B33E6CE343F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77096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4 063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18222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5 273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6C5C20-88B3-4C69-9292-F0E0D394B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27241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985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40F33F-EE1A-57B0-4979-0987E19AF8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C98B4EC-A06D-F9DE-DB66-5A7398A1D6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1F1DE1-13F3-CF5F-4C08-75790640D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AD78A2-4492-FD78-2E9E-662FE4744E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38EB8CE-58F5-BE1C-BBF4-2095D0CA0A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E9DBECF-FC2B-42E3-A568-097A793817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6F895F-5F5B-778E-375E-7BD4BDE33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4E9A552-BF82-97F2-AA5A-4EE88E8B4F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4652C7-BD95-8469-3033-D38EE17758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2023-01-27T16:28:53Z</dcterms:modified>
</cp:coreProperties>
</file>