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Båtsfjord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3344744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327EED0-7DA5-74F5-E6A8-3A30200230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3932531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0343737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F3614BF6-1A99-93F6-530B-B87BA7572C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E80AE64-7524-297A-AB73-CB0D2E99B2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5858131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9267F32A-035A-BC85-139D-DD97CDA871F7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9856148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7788595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B461ADD-39E0-6A21-E701-C6A7101B82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731583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15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43E6013-AD03-B220-3F8F-1309958254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DC164D5-C773-0DC4-8CBD-8264CC0168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C112958-1977-7437-B7A5-7BFDA675E79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CCE69A3-E4F1-995F-D54C-575F95D23B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6986957-234A-D194-4BB1-19D4EACE03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A37E748-F0F9-A2BC-66F2-09EDB9957F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4083FC8-2B99-41ED-C944-A36D733005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B39F138-FA7E-D39F-2AB2-7B29962992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31097C7-A4D3-8667-EE0B-E269154733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2023-01-27T16:28:07Z</dcterms:modified>
</cp:coreProperties>
</file>