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Lebesby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7583902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1 283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748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748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535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1 283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3535A42-E027-B622-626C-768F603444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5793983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6316391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8944E442-B828-C3B4-8E16-FC474B68AB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170C021-F8BA-74A9-5306-C22BA54897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5656945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1 283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8508406B-BC3E-476D-143E-C4F947A1E8A1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0352695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1971436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1 283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5EF7484-CFB0-2588-A64C-00A5890029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69696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1 283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F7FE87F-D406-85B2-F3A5-CF01E12877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3BA497B-00B6-3640-2139-98B74C05A2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9EBE652-7A06-5B32-C1E6-053BFB0E44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9E5DBD9-296F-EE44-65E4-876FFABA7A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81AA0E5-015A-619C-374E-17C1ECF0FF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5ADB27B-68FA-1F4F-F66D-3FEF571719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F87F5A6-153D-A16D-FA5A-F317A15366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146F9C7-A6C1-D0C8-85C6-B75327E8F2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867F146-FDAD-0B7B-88C9-94B2698C45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755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2023-01-27T16:26:38Z</dcterms:modified>
</cp:coreProperties>
</file>