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Porsanger-Porsáŋgu-Porsanki 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29939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2 408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2 408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58CF0AF-DF8A-E353-B9C8-AC51475521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40670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4600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FED17C18-404B-0A5D-FFDB-B70390E067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549E910-2E85-29D4-FA37-A7A62EAC7F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72468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2 408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080A3836-7983-A499-7CC8-112E707E06E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45210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2 408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2 408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60558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2 408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C5406B1-5E5E-2A85-1F44-4FD2F2675F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87327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2 408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E1EBAED-6807-6283-75A5-1F7FBAB16C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74ACD09-34C1-D257-1927-026FA38F3E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9507A68-57CB-B477-CD29-399C09F427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84D6413-ED4D-B62F-D48C-00C37BEC27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1A0A469-03FE-F16D-2110-FDB450F5C9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0C789A6-6FB8-0DDC-A487-37E5CB0B2A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A5BF422-E256-0FF5-5435-5B03530EC5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C207CD0-5ECC-0F54-D859-207E0585D0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C26F877-9209-5011-C2AD-BEAD997D9B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757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2023-01-27T16:25:50Z</dcterms:modified>
</cp:coreProperties>
</file>