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Nordkapp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743777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204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390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CDE78B2-E199-A313-9076-49E19A8E84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9254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7040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B474D39A-A8C5-1B99-C7C8-629C66B4D4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536B9C3-2248-3F39-F203-915C3A118A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81526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390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11D2D8-F4A2-5759-4E8B-8C86C36D283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32570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395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395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729121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390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DFB258F-13F5-C850-E2F9-59B349D26E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719561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390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8D9C8DB-19FE-A530-895A-FADFE334C7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6180281-53D1-6A5F-DA60-1067520CBB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D2302BC-4FF7-7978-0AB2-7E6BE3F576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62E978E-6F25-CA36-EEA0-696D13EB8C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1AE28D3-3FB3-2317-1EF4-5AED01BFA0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5F53438-4FBB-9B74-2F02-735F6F4FEB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61F91FB-4ACA-88A0-2FCE-4C963B7AC6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1B16A52-A3AB-EFC7-0F46-B28CC261CD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74EFCA6-E6AB-37DA-A47E-330F691A9F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2023-01-27T16:25:08Z</dcterms:modified>
</cp:coreProperties>
</file>