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Måsøy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10297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F569CBE-EDE2-3712-2DF9-7AE9104D73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13606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88788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6F4131D-5A57-E77E-0D44-4273FF0AF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4B1B5F-585C-C656-EDFA-4351978A72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51051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56DCB7A-5A66-EECC-1135-E4F6D915C4E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96294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28662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7762B3-B613-1816-C8FD-8A5AF1A7E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58594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3FFA9B-EA11-6703-D0CF-816BD11E63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51770F5-9C64-E02E-D8AB-F9E7956D6E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3BC93F-4911-1406-0AB8-09B8184FBD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728006-982E-29C6-9B6C-F375C2731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7BECF9-5392-0641-CC49-EFFA8B5330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0356C5-1FB7-BC49-E112-7855108CB8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F686DA-EDDA-E7FE-B5A5-026DDC67E2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699582-52AD-3C02-2925-9F20438BB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98D3ED-3835-35AE-9C03-54641CADDE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2023-01-27T16:24:30Z</dcterms:modified>
</cp:coreProperties>
</file>