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Hasvik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3368276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13 371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27 534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18 760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2 568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760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30 102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5F5EF85-ACDE-32E7-2442-FB42BAA2E0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8526750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3218179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8631C087-55C2-757C-4458-2B071E3376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DE6A60C-C265-59DF-B576-572EE25A9D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0781852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30 102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CF02969-D45A-EDB3-856E-8B7F45E5093C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0207990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30 102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30 102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4882642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6 859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579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22 664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80B3C1E-D0E9-5B08-3037-ED57B5A3FE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518658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7 831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3 718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18 553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C7A8588-6A34-745C-CF73-A57B7603A1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0" y="1333500"/>
            <a:ext cx="4780176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7F685E0-A4B0-7C7C-EB9A-47056803B3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6A088EA-3ADE-86F2-BF21-2BC1AE684B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D429E22-15DD-755E-5EE1-6924B8DFAE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26D182C-23B1-F137-1EF4-0A76587EC3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661599C-876F-B6E6-24D8-0495B2137D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8F0A5F1-2129-14B4-D9B2-713771146F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F6D9FAB-BFEF-D303-E8F7-5E8B8A4E6B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AF3DAC5-1F70-24B4-569C-5FAA7C9A85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763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2023-01-27T16:23:44Z</dcterms:modified>
</cp:coreProperties>
</file>