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Loppa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9266810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454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227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227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227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FF018D7-AA17-2E40-80FD-92E894149C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2628807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6849947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C31879E3-3667-0E8E-F33A-D1BF7294FF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518769A-A588-FFBB-88CA-1FB8FC16D5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8610258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227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8633E8CC-1CBF-53C7-905F-DC79CA500C56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1798243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227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227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1828384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227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A7390B3-8E0A-0AE1-18FE-2BC74D7C2D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8852743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227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A21FEB5-C262-2B42-9ACE-4ECB33406C6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7633BFB-CF4F-E7CD-2C52-6BF42A482E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FE83F88-FC47-7ADF-40F8-9644A749C4E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D1183C6-D61B-944B-CD12-68CD2CA47A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C1132CA-0C26-98C3-291C-C8DBDD3808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80BCD9D-95F4-25DC-729E-866557040C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B9D73EA-4744-603C-F2AA-328651714F5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542E10F-9D18-3B00-EE22-7C352FF03B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0A1EDBA-C0A4-59BB-FDF9-9CD891BF12A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750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2023-01-27T16:23:00Z</dcterms:modified>
</cp:coreProperties>
</file>