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Guovdageaidnu-Kautokeino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57823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10CDF3-AD92-2AAD-3A44-F2A9144510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61079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24871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0CA7341-91A8-B3E2-DB24-F2BF5C374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5D628B-FACC-378E-1E45-C14719DC6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96042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D491770-6D12-C414-2975-97AFCA77F79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59517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15742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8719976-BFF3-3948-AAD1-CC0DE16A2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57609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EF5E3C-36FD-05F8-05BE-A61F522B5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3DCA0E-22E1-2133-A09F-B75F907403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7F81EC-655A-35DB-A7AB-6E510DC3DE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DBE9B1-6289-5D30-9D51-9692E5604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D3836D-D5FD-9ED2-E08A-24160AADD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B00086-E1E6-29F5-B23A-004E47944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21AB0A-14FC-89DD-62A2-AC2519FBCE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4412BB-7474-622E-D45B-7486B1EB76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9501C5-D0BE-7819-C464-AB16DDC677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2023-01-27T16:22:12Z</dcterms:modified>
</cp:coreProperties>
</file>