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Kvænangen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84887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650034-BF02-3CE8-9C98-D75939EDD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54282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69463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C5FB186-C74B-8E35-27FD-A4D0089B6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02E87B-1D79-C7CE-9CF2-B783EF75D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0015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E67AF96-D834-4DE3-37EF-9CEDC17898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09155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19231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01EB86-447F-077F-CCF5-398A41911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903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D3790F-7047-C4D1-714E-0839357B17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275267-070A-D4F8-E52F-D998C4486E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AE4422-CF70-FF35-CD26-E250F12918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414B48-D1C5-49D9-C195-753E04133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4DF7A2-CC26-E356-C2BC-F70A58B7C2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19E698-B689-FC56-60FE-63F38F9BA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E421AD-42B2-919A-06B0-D42F2E024E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BD6BE8-A2AF-F4C5-B869-8F50C8887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423745-D323-E600-3764-A96684961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2023-01-27T16:21:33Z</dcterms:modified>
</cp:coreProperties>
</file>