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Nordreisa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0055474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2 473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11 160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11 160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D3644D6-7937-8C32-3A94-D269A54649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952803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3448648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9E9997CF-28E5-06FE-CC9A-12D8C5D383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35DCA62-6230-B35E-9F52-F1F02E2C5DB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9731255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11 160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00087512-118A-5925-C693-9E09CC235A08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1452849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2 473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2 473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9102662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2 473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8 687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7A297F1-BB38-F5A2-604D-8F90D0C987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2439351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2 473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8 687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E3E1487-3542-066D-1E50-3561D881EEF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421F349-2876-F567-DA7A-5F53405EB6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75729E3F-2866-19EB-93DC-EAC9C856BE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ECCD057-B430-F19A-1D78-C791AF548E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F91B374F-5482-4BB6-A688-28AFAD78177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7E7B9B2-E664-B579-4207-27FDF19A45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9850365-9C6D-7472-24F5-197EAE52342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65C0F03-8EB3-E00F-BF77-A36261869E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411CF5D-207C-20DC-F79F-E58D5522938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760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2023-01-27T16:21:00Z</dcterms:modified>
</cp:coreProperties>
</file>