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Skjervøy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98967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662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5 537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662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5 537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AE1CE50-6971-CFA8-8046-783FE83C77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259019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62398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D2129A15-3809-3915-4DEF-F477BCC04A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41E6581-A896-BEF6-AA4C-02D10C2A2A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1048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5 537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C2ED3FB-2F5E-DAB9-82B3-A86A7CBFFDC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80207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662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662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54846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662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4 875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E8E3B07-9EB9-398C-B082-1BE3C87763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11865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662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4 875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38A301F-7B75-2E5D-620C-3B96B45691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1061768-602A-9A72-2E47-DAB78A8690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449029D-20B3-7BBC-7876-FE3EF4BAC8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2973928-A064-C1DA-20F4-BAA2E4CD7E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371DAD8-8CC4-EB15-02D2-C1B45F2B25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1F03D70-DA47-3C4B-8311-943CC428F1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BB7E33B-ED8A-36B3-6EF2-620061BE61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D49FD52-8F93-1BB0-B3E5-1DD160B0BF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11B2CF4-5559-6182-F815-D661CBC9C2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2023-01-27T16:20:20Z</dcterms:modified>
</cp:coreProperties>
</file>