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Gáivuotna-Kåfjord-Kaivuono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23063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4 328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7 145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8 817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302B804-FDFE-C354-7011-58CEC75E93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06602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79152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5C72B9A-0392-C9EF-2316-38AA89ABE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AE9280C-A703-64AA-283A-956A411E6C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68957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8 817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8A463DC-0E05-A97C-C8EC-DAF597C04BD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08872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3 168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3 168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62158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3 315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5 501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1A6945A-5B1A-A4E8-635C-8F9F6B1915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78450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4 328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F3A85F-1366-C03B-749F-AD751D64EA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8D8FED-F233-1793-D978-4313496442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A6FD55A-B539-68E5-170E-39994AB2B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978A3D8-C2C7-7C4A-CCF7-E34560856A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8850206-880D-F26A-AFA8-1004417DB0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2105341-8BCB-FEAE-B3A8-35E82E777D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83BC7CB-B323-E372-3CC2-B666E86FC1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5BB342-BB79-B119-51E9-72A8E1E093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74AB85F-AD70-8EEA-B344-F19D6FDC95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2023-01-27T16:19:33Z</dcterms:modified>
</cp:coreProperties>
</file>