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Lyngen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9353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9 134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7 528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9 627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80346D-0DFE-173B-164B-252BBF01A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35185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9022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F439273-7012-B31B-5794-7FED3AAFF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B1A1E8-927C-6C1E-C6E4-6A2D78FFA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11710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9 627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B827097-A20A-D278-51BA-39B4C77EB66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38347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9 627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9 627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70979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957E63-C67F-989C-AB8B-868516A94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9305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1 567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326DB9-8F2F-E1CF-11FB-7DC6E9935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75BA43-D644-70DC-5AFB-A76D767A54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629B6B-237A-02F2-F11F-94F241ED4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AC1E59-D06C-FB44-2118-1EE6BAB46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A3D701-AF41-3752-0DD5-D6CB571E6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695B33-13AF-7BDF-E077-70E737CDB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7A74B0-B315-09C6-BEBD-BBF20F2B1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A5A016-2823-E1B2-4CCB-214F4DFC5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8B1D04-6756-A108-AF98-9757732D6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2023-01-27T16:17:37Z</dcterms:modified>
</cp:coreProperties>
</file>