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Karlsøy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1344474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353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187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360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5241EF5-29BC-AB40-4576-C37BB9B944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8699618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4692728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46023002-0206-D514-4346-934AB0A131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6AA195E-A2FE-173E-1558-6984AC2A4E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9884051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360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32A685A4-D64B-F422-39EA-7EAA4CEE9E98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8106446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187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187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9141236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360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0120662-1781-B964-C2F7-C4D20A122E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5488017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360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5310F0B-D08A-79B5-3DF1-EE4C7C00ADC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C37E03C-D9C2-C04E-786D-C77990C45E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9BAAF33-656E-8563-99EE-43A972A93B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5AC79FC-ECCB-BF3D-2144-3E800F27FC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F0479CC-FA99-216D-DE84-D39020AC457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6F14A80-9774-5D2D-0CB1-11A4A70571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AEAC8FB-1E4E-FD8D-7E2B-C8C4C4F81D8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824A59E-B3D4-A1D6-03C3-23F16CC76B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599971F-9049-7A72-5DE3-859F518A3F9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750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2023-01-27T16:16:54Z</dcterms:modified>
</cp:coreProperties>
</file>