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Balsfjord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89642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754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2 071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1CEEE49-34FC-7323-69B6-42AA884DB2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40177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08347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BE45D11-AC84-3499-DFF6-0674614E1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856B24-1B3A-C2B6-1A81-E7A91B7678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79185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2 755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CE6BA60-0F89-9626-8008-1A456E018BF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64041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2 755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2 755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118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786B814-1627-59DA-54CD-B9303F6683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78843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2 001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6325A1D-284A-8C69-2908-C61BFBEFCC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456E44-B1DF-0980-6785-CAB74CB1BC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1663F5-BD91-E277-3E8C-913155EDA6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2A8FB4-077C-1B83-70FC-58AA6F95F2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1B9B511-468F-DEE7-AF2A-F410DE9AED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80AA393-9DAB-F5F6-10A4-F8CA3438BD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5E6218-F15E-9726-D9FB-EE62D7121F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4E0B0E-6DCA-24BE-0E5C-3CB4729660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142DF6-C8DD-989E-508A-4C6B646249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2023-01-27T16:16:08Z</dcterms:modified>
</cp:coreProperties>
</file>