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Senja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04476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4 465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8 205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678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243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8 447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4663FD07-8ABE-9EA8-B644-9C7341746F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9576970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42340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80C05D56-B462-1574-9DD7-1C447C706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0FA571D-1F50-FB99-DD28-7255CC7F36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6938659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8 447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DD1C0B4-96B7-3827-0F60-CAC59B0A2960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562364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8 447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8 447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794014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7 677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A420E9A-EDFC-5D6E-DBA8-726E2FA885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197368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4 465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3 982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FF4D1C87-C73C-BD6F-17F4-3054CDE8BC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F7B9901-4905-5113-66D1-B8D29B8E49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CBB079B-938B-0F43-D0AC-895807F211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DBBC427-FB25-6CC4-59B4-43D6304FDC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1DF4F7C-D30C-54C2-1458-0DF7A70A00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52B0FCE-4F7C-EA05-C2C4-4FFC287243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2B5E80F-1581-3028-EE9B-EB5D8FD141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B448B81-6E09-9DC2-7545-4ACF1F5B1F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742B681A-AF00-8FA2-16F1-9C6C07743D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759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2023-01-27T16:15:28Z</dcterms:modified>
</cp:coreProperties>
</file>