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Salangen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10449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652A689-8893-0263-C175-15186B9F30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80035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3411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04C13D3-433B-5120-364E-E2193F389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116073-AAF2-6583-D760-061F437165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37267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48C721E-8249-5856-8EBF-5676BB288A2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81272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73051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02CD0E-2C8F-06D2-1958-3392434D7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0477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06DB845-36BC-761D-40E0-0514B4BB01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316A17-8055-8925-D828-9439CFD183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AFAF3F1-FD0A-2FF5-7E25-C2450C4A4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C97A20-D2DA-04B0-13DC-DA19E69ADC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6CCA8B5-F767-9F07-FA96-37404B088D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D21D889-4E90-EEE5-BC05-EAF004AA72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2CBE29E-5E1E-6A87-E466-30E6AADF20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1F074E-73CA-5A78-7CFF-660B753DD7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C6AC449-E31B-D315-D3AD-D2E320C07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2023-01-27T16:14:44Z</dcterms:modified>
</cp:coreProperties>
</file>