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Loabák - Lavangen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12945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27401D-3E55-A6AB-D34E-E896917C6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50337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88944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1929A74-DCDC-3496-EC9A-11E232F7D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450F4F-EB86-423C-738F-5D77E811B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53764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E5FA4B8-23CD-B75A-213E-49DCD16149F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44328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68840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46E9EE-250C-A1CD-FBF0-9C9ABF45A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58724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530723-72EC-C7F4-A579-65DAB361D0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BB2402-0FF9-C320-3814-AFA2499E2E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6A9727-5172-A95A-D164-1B1FA0C6D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30A1F1-BD53-61C7-7FF1-052FA1387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981F79-4F34-9BC2-DEE6-499993E338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C62234-E845-062C-3DA1-A63944F3E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CB335D-AE1E-A303-9DBC-0FA7C05D2D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CEC148-3DD2-8A80-AB93-8FCA9DBE89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18192A-5466-2B0B-DC6F-DA09E89295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2023-01-27T16:14:07Z</dcterms:modified>
</cp:coreProperties>
</file>